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2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41" autoAdjust="0"/>
    <p:restoredTop sz="94660"/>
  </p:normalViewPr>
  <p:slideViewPr>
    <p:cSldViewPr>
      <p:cViewPr>
        <p:scale>
          <a:sx n="75" d="100"/>
          <a:sy n="75" d="100"/>
        </p:scale>
        <p:origin x="-1272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F72B-D995-443C-A867-10699D7E899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1AC4F-E567-429C-A289-A286F89BF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F72B-D995-443C-A867-10699D7E899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1AC4F-E567-429C-A289-A286F89BF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F72B-D995-443C-A867-10699D7E899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1AC4F-E567-429C-A289-A286F89BF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F72B-D995-443C-A867-10699D7E899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1AC4F-E567-429C-A289-A286F89BF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F72B-D995-443C-A867-10699D7E899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1AC4F-E567-429C-A289-A286F89BF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F72B-D995-443C-A867-10699D7E899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1AC4F-E567-429C-A289-A286F89BF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F72B-D995-443C-A867-10699D7E899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1AC4F-E567-429C-A289-A286F89BF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F72B-D995-443C-A867-10699D7E899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1AC4F-E567-429C-A289-A286F89BF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F72B-D995-443C-A867-10699D7E899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1AC4F-E567-429C-A289-A286F89BF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F72B-D995-443C-A867-10699D7E899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1AC4F-E567-429C-A289-A286F89BF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F72B-D995-443C-A867-10699D7E899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1AC4F-E567-429C-A289-A286F89BF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BF72B-D995-443C-A867-10699D7E899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1AC4F-E567-429C-A289-A286F89BF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attle_of_Gettysbur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history.com/shows/gettysburg" TargetMode="External"/><Relationship Id="rId4" Type="http://schemas.openxmlformats.org/officeDocument/2006/relationships/hyperlink" Target="http://www.history.com/topics/battle-of-gettysbu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bel-Flag__78745_zoo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28600" y="0"/>
            <a:ext cx="957990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/>
          <a:lstStyle/>
          <a:p>
            <a:r>
              <a:rPr lang="en-US" u="sng" dirty="0" smtClean="0"/>
              <a:t>Battle of Gettysburg</a:t>
            </a:r>
            <a:endParaRPr lang="en-US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76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Dalton Lucas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Garret </a:t>
            </a:r>
            <a:r>
              <a:rPr lang="en-US" dirty="0">
                <a:solidFill>
                  <a:schemeClr val="tx1"/>
                </a:solidFill>
              </a:rPr>
              <a:t>L</a:t>
            </a:r>
            <a:r>
              <a:rPr lang="en-US" dirty="0" smtClean="0">
                <a:solidFill>
                  <a:schemeClr val="tx1"/>
                </a:solidFill>
              </a:rPr>
              <a:t>ewis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ojec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2298" y="0"/>
            <a:ext cx="977629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 stats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7,863 people died in the battle.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27,224 were wounded.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11,199 MIA (Missing In Action).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The Union had 93,921 soldiers Confederates 71,699 soldiers</a:t>
            </a:r>
            <a:r>
              <a:rPr lang="en-US" sz="2400" dirty="0" smtClean="0"/>
              <a:t>.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441220843_boss_hogg_answer_1_x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 descr="untitled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66304" y="4648200"/>
            <a:ext cx="2277696" cy="2209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How the battle started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Jefferson Davis order Robert E. Lee to send troops into Pennsylvania where they were met by Union forces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969-Dodge-Charger-General-Lee-DOH-Barn-1024x7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81000" y="0"/>
            <a:ext cx="9525000" cy="7029450"/>
          </a:xfrm>
          <a:prstGeom prst="rect">
            <a:avLst/>
          </a:prstGeom>
        </p:spPr>
      </p:pic>
      <p:pic>
        <p:nvPicPr>
          <p:cNvPr id="5" name="Picture 4" descr="untitle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2800" y="4921134"/>
            <a:ext cx="1981199" cy="19368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day of Battle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day was on July 1</a:t>
            </a:r>
            <a:r>
              <a:rPr lang="en-US" sz="2400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1863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 Lee marched his army from northern Virginia into Pennsylvania in late June 1863.</a:t>
            </a:r>
          </a:p>
          <a:p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advancing confederates clashed with the union army of the Potomac  Commanded by General George G Meade.</a:t>
            </a:r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81000" y="4648200"/>
            <a:ext cx="1847850" cy="2476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CAI87XT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72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Second day of Battle 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The second was July 2</a:t>
            </a:r>
            <a:r>
              <a:rPr lang="en-US" sz="2400" baseline="30000" dirty="0" smtClean="0">
                <a:solidFill>
                  <a:schemeClr val="bg1">
                    <a:lumMod val="95000"/>
                  </a:schemeClr>
                </a:solidFill>
              </a:rPr>
              <a:t>nd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  1863.</a:t>
            </a:r>
          </a:p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The Union line from Culp's hill southeast of the town.</a:t>
            </a:r>
          </a:p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Lee’s battle plan for July 2 called for Longstreet's first corps to position itself  stealthily to attack the Union’s left flank.</a:t>
            </a:r>
          </a:p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The Confederates did not launch their attack until after 4 and 5 pm.</a:t>
            </a:r>
          </a:p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About 7pm the second corps attacked by Johnson’s division.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37881" y="1"/>
            <a:ext cx="968188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Third day of Battle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Day third  was on July 3</a:t>
            </a:r>
            <a:r>
              <a:rPr lang="en-US" sz="2800" b="1" baseline="30000" dirty="0" smtClean="0">
                <a:solidFill>
                  <a:schemeClr val="bg1"/>
                </a:solidFill>
              </a:rPr>
              <a:t>rd</a:t>
            </a:r>
            <a:r>
              <a:rPr lang="en-US" sz="2800" b="1" dirty="0" smtClean="0">
                <a:solidFill>
                  <a:schemeClr val="bg1"/>
                </a:solidFill>
              </a:rPr>
              <a:t> 1863.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On day three General Lee ordered an attack by fewer than 15,000 troops on the enemies center at Cemetery Ridge.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The Assault is known as “Pickets Charge”.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The Battle resulted in thousands of Confederates dead and Lee had to withdraw.</a:t>
            </a:r>
          </a:p>
          <a:p>
            <a:endParaRPr lang="en-US" sz="2800" b="1" dirty="0" smtClean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CAIL0GU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the Battle Changed the War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battle was a turning point in the Civil War. 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bel-flag-background-1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                            Resources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229600" cy="4525963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  <a:hlinkClick r:id="rId3"/>
              </a:rPr>
              <a:t>http://en.wikipedia.org/wiki/Battle_of_Gettysburg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  <a:hlinkClick r:id="rId4"/>
              </a:rPr>
              <a:t>http://www.history.com/topics/battle-of-gettysburg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  <a:hlinkClick r:id="rId5"/>
              </a:rPr>
              <a:t>http://www.history.com/shows/gettysburg</a:t>
            </a:r>
            <a:endParaRPr lang="en-US" sz="24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</TotalTime>
  <Words>257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Battle of Gettysburg</vt:lpstr>
      <vt:lpstr>Battle stats </vt:lpstr>
      <vt:lpstr>How the battle started</vt:lpstr>
      <vt:lpstr>First day of Battle </vt:lpstr>
      <vt:lpstr>Second day of Battle </vt:lpstr>
      <vt:lpstr>Third day of Battle </vt:lpstr>
      <vt:lpstr>How the Battle Changed the War</vt:lpstr>
      <vt:lpstr>                            Resources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Battle of Gettysburg</dc:title>
  <dc:creator>PVI Student</dc:creator>
  <cp:lastModifiedBy>PV</cp:lastModifiedBy>
  <cp:revision>33</cp:revision>
  <dcterms:created xsi:type="dcterms:W3CDTF">2011-05-31T14:44:58Z</dcterms:created>
  <dcterms:modified xsi:type="dcterms:W3CDTF">2011-06-07T13:47:45Z</dcterms:modified>
</cp:coreProperties>
</file>